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3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028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635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43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04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8540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143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065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43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99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60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562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5346329-9A9F-4F49-8EA9-9F1BECD8256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8796580-4F08-4429-9755-463CE6EB1FD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7464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3324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18" t="22379" r="4563"/>
          <a:stretch/>
        </p:blipFill>
        <p:spPr>
          <a:xfrm>
            <a:off x="-8793" y="-35168"/>
            <a:ext cx="9170483" cy="65502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D529D2BC-F3CC-424C-A295-32F17869A53C}"/>
              </a:ext>
            </a:extLst>
          </p:cNvPr>
          <p:cNvSpPr/>
          <p:nvPr/>
        </p:nvSpPr>
        <p:spPr>
          <a:xfrm>
            <a:off x="1299088" y="4502538"/>
            <a:ext cx="77155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Condensed" panose="020B0502040204020203" pitchFamily="34" charset="0"/>
                <a:cs typeface="Times New Roman" panose="02020603050405020304" pitchFamily="18" charset="0"/>
              </a:rPr>
              <a:t>Visitor Management System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902" y="2365620"/>
            <a:ext cx="2845202" cy="19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7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3238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EE97E8A5-2152-44F3-B6AD-2598866E8F22}"/>
              </a:ext>
            </a:extLst>
          </p:cNvPr>
          <p:cNvSpPr/>
          <p:nvPr/>
        </p:nvSpPr>
        <p:spPr>
          <a:xfrm>
            <a:off x="185948" y="409575"/>
            <a:ext cx="26981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Condensed" panose="020B0502040204020203" pitchFamily="34" charset="0"/>
                <a:cs typeface="Times New Roman" panose="02020603050405020304" pitchFamily="18" charset="0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2207832-4A7D-4004-AA1B-B428242195EC}"/>
              </a:ext>
            </a:extLst>
          </p:cNvPr>
          <p:cNvSpPr txBox="1"/>
          <p:nvPr/>
        </p:nvSpPr>
        <p:spPr>
          <a:xfrm>
            <a:off x="571500" y="1918732"/>
            <a:ext cx="8001000" cy="1487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memantau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pengunjung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masuk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keluar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meliputi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identitas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pengunjung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waktu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masuk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keluar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tujuan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posisi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terkini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pengunjung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Riwayat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pengunjung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Selain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itu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menganalisa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statistik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pengunjung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masuk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keluar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59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3324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0FCB5BC6-812E-49F0-8701-9418107A3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249" y="1687245"/>
            <a:ext cx="4310769" cy="23278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EE97E8A5-2152-44F3-B6AD-2598866E8F22}"/>
              </a:ext>
            </a:extLst>
          </p:cNvPr>
          <p:cNvSpPr/>
          <p:nvPr/>
        </p:nvSpPr>
        <p:spPr>
          <a:xfrm>
            <a:off x="222016" y="409575"/>
            <a:ext cx="37802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Condensed" panose="020B0502040204020203" pitchFamily="34" charset="0"/>
                <a:cs typeface="Times New Roman" panose="02020603050405020304" pitchFamily="18" charset="0"/>
              </a:rPr>
              <a:t>Fitur / Fungsi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2207832-4A7D-4004-AA1B-B428242195EC}"/>
              </a:ext>
            </a:extLst>
          </p:cNvPr>
          <p:cNvSpPr txBox="1"/>
          <p:nvPr/>
        </p:nvSpPr>
        <p:spPr>
          <a:xfrm>
            <a:off x="299082" y="1565271"/>
            <a:ext cx="4399667" cy="43491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berbasis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yang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memiliki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fitur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pPr marL="742950" lvl="1" indent="-28575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Mendata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pengunjung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masuk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keluar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waktu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masuk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keluar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posisi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terakhir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pengunjung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Riwayat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kunjungan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5000"/>
              </a:lnSpc>
              <a:spcBef>
                <a:spcPts val="500"/>
              </a:spcBef>
              <a:spcAft>
                <a:spcPts val="10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statistik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pengunjung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masuk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keluar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0A2CA2F-D04E-48DC-AAF7-43189CA6E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5249" y="3739840"/>
            <a:ext cx="4246002" cy="23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3409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330" y="2678216"/>
            <a:ext cx="4631340" cy="150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041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97</TotalTime>
  <Words>78</Words>
  <Application>Microsoft Office PowerPoint</Application>
  <PresentationFormat>On-screen Show (4:3)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Bahnschrift SemiCondensed</vt:lpstr>
      <vt:lpstr>Calibri</vt:lpstr>
      <vt:lpstr>Calibri Light</vt:lpstr>
      <vt:lpstr>Times New Roman</vt:lpstr>
      <vt:lpstr>Retrospect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haji bodong</dc:creator>
  <cp:lastModifiedBy>Windows User</cp:lastModifiedBy>
  <cp:revision>19</cp:revision>
  <dcterms:created xsi:type="dcterms:W3CDTF">2021-02-01T09:36:22Z</dcterms:created>
  <dcterms:modified xsi:type="dcterms:W3CDTF">2021-10-14T04:30:52Z</dcterms:modified>
</cp:coreProperties>
</file>

<file path=docProps/thumbnail.jpeg>
</file>